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4" r:id="rId6"/>
    <p:sldId id="260" r:id="rId7"/>
    <p:sldId id="262" r:id="rId8"/>
    <p:sldId id="261" r:id="rId9"/>
    <p:sldId id="265" r:id="rId10"/>
    <p:sldId id="271" r:id="rId11"/>
    <p:sldId id="268" r:id="rId12"/>
    <p:sldId id="269" r:id="rId13"/>
    <p:sldId id="267" r:id="rId14"/>
    <p:sldId id="266" r:id="rId15"/>
  </p:sldIdLst>
  <p:sldSz cx="12192000" cy="6858000"/>
  <p:notesSz cx="6858000" cy="9144000"/>
  <p:custShowLst>
    <p:custShow name="Vlastná prezentácia 1" id="0">
      <p:sldLst>
        <p:sld r:id="rId2"/>
        <p:sld r:id="rId3"/>
        <p:sld r:id="rId4"/>
        <p:sld r:id="rId7"/>
        <p:sld r:id="rId8"/>
        <p:sld r:id="rId9"/>
        <p:sld r:id="rId5"/>
        <p:sld r:id="rId10"/>
        <p:sld r:id="rId12"/>
        <p:sld r:id="rId13"/>
        <p:sld r:id="rId14"/>
        <p:sld r:id="rId15"/>
        <p:sld r:id="rId11"/>
      </p:sldLst>
    </p:custShow>
  </p:custShow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140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222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70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626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014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07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018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896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360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549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909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971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488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44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464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918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EE9AC-4DB3-4F30-9D93-240FF43C2CC7}" type="datetimeFigureOut">
              <a:rPr lang="sk-SK" smtClean="0"/>
              <a:t>16. 5. 2020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27CC18-B02B-4977-9B27-008AE4AE2D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621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07066" y="1436911"/>
            <a:ext cx="8028819" cy="2613922"/>
          </a:xfrm>
        </p:spPr>
        <p:txBody>
          <a:bodyPr/>
          <a:lstStyle/>
          <a:p>
            <a:r>
              <a:rPr lang="sk-SK" sz="9600" dirty="0" smtClean="0"/>
              <a:t>NAŠA VIDINÁ</a:t>
            </a:r>
            <a:endParaRPr lang="sk-SK" sz="9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KOLLÁROVCI- DEDINôČKA- (Oficiálny videoklip) 72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4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MATERSKÁ ŠKOLA u Veveričky</a:t>
            </a:r>
            <a:endParaRPr lang="sk-SK" dirty="0"/>
          </a:p>
        </p:txBody>
      </p:sp>
      <p:pic>
        <p:nvPicPr>
          <p:cNvPr id="10" name="Zástupný symbol obsahu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56" t="-24700" r="-30356" b="24700"/>
          <a:stretch/>
        </p:blipFill>
        <p:spPr>
          <a:xfrm>
            <a:off x="4060557" y="3310722"/>
            <a:ext cx="4390737" cy="3137296"/>
          </a:xfrm>
        </p:spPr>
      </p:pic>
      <p:pic>
        <p:nvPicPr>
          <p:cNvPr id="12" name="Zástupný symbol obsahu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7C8688"/>
              </a:clrFrom>
              <a:clrTo>
                <a:srgbClr val="7C868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11" y="1460796"/>
            <a:ext cx="4183062" cy="3204193"/>
          </a:xfrm>
          <a:prstGeom prst="rect">
            <a:avLst/>
          </a:prstGeom>
        </p:spPr>
      </p:pic>
      <p:pic>
        <p:nvPicPr>
          <p:cNvPr id="14" name="Zástupný symbol obsahu 13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969" y="1526502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44526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ŠPORTOVÝ AREÁL ALEXANDRA HORVÁTHA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Zástupný symbol obsahu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-27285" r="-9749" b="27285"/>
          <a:stretch/>
        </p:blipFill>
        <p:spPr>
          <a:xfrm>
            <a:off x="675744" y="115910"/>
            <a:ext cx="4412194" cy="5645238"/>
          </a:xfrm>
        </p:spPr>
      </p:pic>
      <p:sp>
        <p:nvSpPr>
          <p:cNvPr id="7" name="Zástupný symbol tex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" name="Zástupný symbol obsahu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1648497"/>
            <a:ext cx="4429549" cy="4112651"/>
          </a:xfrm>
        </p:spPr>
      </p:pic>
    </p:spTree>
    <p:extLst>
      <p:ext uri="{BB962C8B-B14F-4D97-AF65-F5344CB8AC3E}">
        <p14:creationId xmlns:p14="http://schemas.microsoft.com/office/powerpoint/2010/main" val="279258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        DETSKÉ IHRISKO</a:t>
            </a:r>
            <a:br>
              <a:rPr lang="sk-SK" dirty="0" smtClean="0"/>
            </a:br>
            <a:r>
              <a:rPr lang="sk-SK" dirty="0" smtClean="0"/>
              <a:t>                 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0" y="1687132"/>
            <a:ext cx="4754335" cy="4271549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80" y="1686537"/>
            <a:ext cx="5331068" cy="4272144"/>
          </a:xfrm>
        </p:spPr>
      </p:pic>
    </p:spTree>
    <p:extLst>
      <p:ext uri="{BB962C8B-B14F-4D97-AF65-F5344CB8AC3E}">
        <p14:creationId xmlns:p14="http://schemas.microsoft.com/office/powerpoint/2010/main" val="375521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             OBCHODY</a:t>
            </a:r>
            <a:endParaRPr lang="sk-SK" dirty="0"/>
          </a:p>
        </p:txBody>
      </p:sp>
      <p:pic>
        <p:nvPicPr>
          <p:cNvPr id="7" name="KOLLÁROVCI- DEDINôČKA- (Oficiálny videoklip) 72013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5388" y="3795713"/>
            <a:ext cx="609600" cy="609600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81021"/>
            <a:ext cx="4183062" cy="4810384"/>
          </a:xfrm>
          <a:prstGeom prst="rect">
            <a:avLst/>
          </a:prstGeom>
        </p:spPr>
      </p:pic>
      <p:pic>
        <p:nvPicPr>
          <p:cNvPr id="6" name="Zástupný symbol obsahu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1581021"/>
            <a:ext cx="4462718" cy="48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8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4522237"/>
          </a:xfrm>
        </p:spPr>
        <p:txBody>
          <a:bodyPr>
            <a:noAutofit/>
          </a:bodyPr>
          <a:lstStyle/>
          <a:p>
            <a:r>
              <a:rPr lang="sk-SK" sz="9600" dirty="0" smtClean="0"/>
              <a:t>    ĎAKUJEM </a:t>
            </a:r>
            <a:br>
              <a:rPr lang="sk-SK" sz="9600" dirty="0" smtClean="0"/>
            </a:br>
            <a:r>
              <a:rPr lang="sk-SK" sz="9600" dirty="0"/>
              <a:t> </a:t>
            </a:r>
            <a:r>
              <a:rPr lang="sk-SK" sz="9600" dirty="0" smtClean="0"/>
              <a:t>       ZA</a:t>
            </a:r>
            <a:br>
              <a:rPr lang="sk-SK" sz="9600" dirty="0" smtClean="0"/>
            </a:br>
            <a:r>
              <a:rPr lang="sk-SK" sz="9600" dirty="0"/>
              <a:t> </a:t>
            </a:r>
            <a:r>
              <a:rPr lang="sk-SK" sz="9600" dirty="0" smtClean="0"/>
              <a:t>   POZORNOSŤ</a:t>
            </a:r>
            <a:br>
              <a:rPr lang="sk-SK" sz="9600" dirty="0" smtClean="0"/>
            </a:br>
            <a:r>
              <a:rPr lang="sk-SK" sz="9600" dirty="0" smtClean="0"/>
              <a:t/>
            </a:r>
            <a:br>
              <a:rPr lang="sk-SK" sz="9600" dirty="0" smtClean="0"/>
            </a:br>
            <a:r>
              <a:rPr lang="sk-SK" sz="9600" dirty="0" smtClean="0"/>
              <a:t/>
            </a:r>
            <a:br>
              <a:rPr lang="sk-SK" sz="9600" dirty="0" smtClean="0"/>
            </a:br>
            <a:endParaRPr lang="sk-SK" sz="96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  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354563" y="-317241"/>
            <a:ext cx="8919441" cy="7501812"/>
          </a:xfrm>
        </p:spPr>
        <p:txBody>
          <a:bodyPr/>
          <a:lstStyle/>
          <a:p>
            <a:r>
              <a:rPr lang="sk-SK" dirty="0" smtClean="0"/>
              <a:t>   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3875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785611"/>
            <a:ext cx="8596668" cy="1194817"/>
          </a:xfrm>
        </p:spPr>
        <p:txBody>
          <a:bodyPr/>
          <a:lstStyle/>
          <a:p>
            <a:r>
              <a:rPr lang="sk-SK" dirty="0" smtClean="0"/>
              <a:t>            SYMBOLY  V I D I N E J</a:t>
            </a:r>
            <a:br>
              <a:rPr lang="sk-SK" dirty="0" smtClean="0"/>
            </a:br>
            <a:r>
              <a:rPr lang="sk-SK" dirty="0"/>
              <a:t> </a:t>
            </a:r>
            <a:r>
              <a:rPr lang="sk-SK" dirty="0" smtClean="0"/>
              <a:t>      Erb                              Vlajka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tex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2" descr="Vidiná - Erb - coat of arms - crest of Vidiná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4" y="1998397"/>
            <a:ext cx="3791375" cy="40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diná | buyflags.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505" y="1980429"/>
            <a:ext cx="4233961" cy="409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obsahu 10"/>
          <p:cNvSpPr>
            <a:spLocks noGrp="1"/>
          </p:cNvSpPr>
          <p:nvPr>
            <p:ph sz="quarter" idx="4"/>
          </p:nvPr>
        </p:nvSpPr>
        <p:spPr>
          <a:xfrm>
            <a:off x="4528548" y="3529267"/>
            <a:ext cx="4185617" cy="3304117"/>
          </a:xfrm>
        </p:spPr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6790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636" y="578498"/>
            <a:ext cx="8596668" cy="1582091"/>
          </a:xfrm>
        </p:spPr>
        <p:txBody>
          <a:bodyPr/>
          <a:lstStyle/>
          <a:p>
            <a:r>
              <a:rPr lang="sk-SK" dirty="0" smtClean="0"/>
              <a:t>                      MIESTNY PARK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62" y="1553030"/>
            <a:ext cx="3865006" cy="4866367"/>
          </a:xfrm>
          <a:prstGeom prst="rect">
            <a:avLst/>
          </a:prstGeom>
        </p:spPr>
      </p:pic>
      <p:pic>
        <p:nvPicPr>
          <p:cNvPr id="6" name="Zástupný symbol obsahu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92" y="1553030"/>
            <a:ext cx="3990742" cy="48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7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     BAROKOVÝ KAŠTIEL</a:t>
            </a:r>
            <a:endParaRPr lang="sk-SK" dirty="0"/>
          </a:p>
        </p:txBody>
      </p:sp>
      <p:pic>
        <p:nvPicPr>
          <p:cNvPr id="5" name="Picture 6" descr="https://m.smedata.sk/api-media/media/image/sme/2/34/3495472/3495472_300x200.jpeg?rev=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9631" y="3926443"/>
            <a:ext cx="914400" cy="6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lovakcard | Kaštieľ vo Vidine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1825625"/>
            <a:ext cx="4995299" cy="449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m.smedata.sk/api-media/media/image/sme/2/34/3495472/3495472_300x200.jpeg?rev=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0883" y="1825625"/>
            <a:ext cx="4441370" cy="449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6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https://m.smedata.sk/api-media/media/image/sme/8/34/3495458/3495458_300x200.jpeg?rev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58415"/>
            <a:ext cx="4912360" cy="53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m.smedata.sk/api-media/media/image/sme/3/34/3495483/3495483_300x200.jpeg?rev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398" y="858414"/>
            <a:ext cx="4831080" cy="53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1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RÍMSKO-KATOLÍCKY KOSTOL  </a:t>
            </a:r>
            <a:br>
              <a:rPr lang="sk-SK" dirty="0" smtClean="0"/>
            </a:br>
            <a:r>
              <a:rPr lang="sk-SK"/>
              <a:t> </a:t>
            </a:r>
            <a:r>
              <a:rPr lang="sk-SK" smtClean="0"/>
              <a:t>                   BOŽSKÉHO </a:t>
            </a:r>
            <a:r>
              <a:rPr lang="sk-SK" dirty="0" smtClean="0"/>
              <a:t>SRDCA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Kostol vo Vidinej / Church of Vidina | Mapio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88" y="1930400"/>
            <a:ext cx="5181600" cy="425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Vidiná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7806" y="1930400"/>
            <a:ext cx="2526196" cy="425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9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ZNAK TROCH BOŽSKÝCH CNOSTÍ</a:t>
            </a:r>
            <a:br>
              <a:rPr lang="sk-SK" dirty="0" smtClean="0"/>
            </a:br>
            <a:r>
              <a:rPr lang="sk-SK" dirty="0" smtClean="0"/>
              <a:t>   kríž-viera, srdce-láska, kotva-nádej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70" y="1930400"/>
            <a:ext cx="4233995" cy="4697412"/>
          </a:xfrm>
        </p:spPr>
      </p:pic>
    </p:spTree>
    <p:extLst>
      <p:ext uri="{BB962C8B-B14F-4D97-AF65-F5344CB8AC3E}">
        <p14:creationId xmlns:p14="http://schemas.microsoft.com/office/powerpoint/2010/main" val="381683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   LURDSKÁ JASKYŇA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4" b="-8234"/>
          <a:stretch/>
        </p:blipFill>
        <p:spPr>
          <a:xfrm>
            <a:off x="675744" y="1565329"/>
            <a:ext cx="3754016" cy="4882433"/>
          </a:xfrm>
          <a:prstGeom prst="rect">
            <a:avLst/>
          </a:prstGeom>
        </p:spPr>
      </p:pic>
      <p:pic>
        <p:nvPicPr>
          <p:cNvPr id="8" name="Zástupný symbol obsahu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t="5832" r="-423" b="-5832"/>
          <a:stretch/>
        </p:blipFill>
        <p:spPr>
          <a:xfrm>
            <a:off x="5612440" y="1565329"/>
            <a:ext cx="3661561" cy="470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1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     EVANJELICKÁ ZVONICA</a:t>
            </a:r>
            <a:endParaRPr lang="sk-SK" dirty="0"/>
          </a:p>
        </p:txBody>
      </p:sp>
      <p:pic>
        <p:nvPicPr>
          <p:cNvPr id="4" name="Picture 2" descr="Školská, Vidiná | Mapio.n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94" y="1270000"/>
            <a:ext cx="4447863" cy="539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89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</TotalTime>
  <Words>49</Words>
  <Application>Microsoft Office PowerPoint</Application>
  <PresentationFormat>Širokouhlá</PresentationFormat>
  <Paragraphs>15</Paragraphs>
  <Slides>14</Slides>
  <Notes>0</Notes>
  <HiddenSlides>0</HiddenSlides>
  <MMClips>2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  <vt:variant>
        <vt:lpstr>Vlastné prezentácie</vt:lpstr>
      </vt:variant>
      <vt:variant>
        <vt:i4>1</vt:i4>
      </vt:variant>
    </vt:vector>
  </HeadingPairs>
  <TitlesOfParts>
    <vt:vector size="19" baseType="lpstr">
      <vt:lpstr>Arial</vt:lpstr>
      <vt:lpstr>Trebuchet MS</vt:lpstr>
      <vt:lpstr>Wingdings 3</vt:lpstr>
      <vt:lpstr>Fazeta</vt:lpstr>
      <vt:lpstr>NAŠA VIDINÁ</vt:lpstr>
      <vt:lpstr>            SYMBOLY  V I D I N E J        Erb                              Vlajka</vt:lpstr>
      <vt:lpstr>                      MIESTNY PARK</vt:lpstr>
      <vt:lpstr>                 BAROKOVÝ KAŠTIEL</vt:lpstr>
      <vt:lpstr>Prezentácia programu PowerPoint</vt:lpstr>
      <vt:lpstr>            RÍMSKO-KATOLÍCKY KOSTOL                       BOŽSKÉHO SRDCA</vt:lpstr>
      <vt:lpstr>       ZNAK TROCH BOŽSKÝCH CNOSTÍ    kríž-viera, srdce-láska, kotva-nádej</vt:lpstr>
      <vt:lpstr>               LURDSKÁ JASKYŇA</vt:lpstr>
      <vt:lpstr>                 EVANJELICKÁ ZVONICA</vt:lpstr>
      <vt:lpstr>        MATERSKÁ ŠKOLA u Veveričky</vt:lpstr>
      <vt:lpstr>ŠPORTOVÝ AREÁL ALEXANDRA HORVÁTHA</vt:lpstr>
      <vt:lpstr>                    DETSKÉ IHRISKO                  </vt:lpstr>
      <vt:lpstr>                         OBCHODY</vt:lpstr>
      <vt:lpstr>    ĎAKUJEM          ZA     POZORNOSŤ   </vt:lpstr>
      <vt:lpstr>Vlastná prezentácia 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NAŠA VIDINÁ</dc:title>
  <dc:creator>skolka</dc:creator>
  <cp:lastModifiedBy>skolka</cp:lastModifiedBy>
  <cp:revision>17</cp:revision>
  <dcterms:created xsi:type="dcterms:W3CDTF">2020-05-14T14:04:59Z</dcterms:created>
  <dcterms:modified xsi:type="dcterms:W3CDTF">2020-05-16T12:26:33Z</dcterms:modified>
</cp:coreProperties>
</file>