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E6DA2-959E-415A-93F5-C5E99C3B769F}" type="datetimeFigureOut">
              <a:rPr lang="sk-SK" smtClean="0"/>
              <a:t>13. 9. 2020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93FF0-4E05-40E2-959A-2C369302E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255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93FF0-4E05-40E2-959A-2C369302EB1B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496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299-858C-4BE2-833C-142B517DB8F6}" type="datetimeFigureOut">
              <a:rPr lang="sk-SK" smtClean="0"/>
              <a:t>13. 9. 2020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A08C-00DA-4E9F-ADA1-FB1C90EC20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149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299-858C-4BE2-833C-142B517DB8F6}" type="datetimeFigureOut">
              <a:rPr lang="sk-SK" smtClean="0"/>
              <a:t>13. 9. 2020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A08C-00DA-4E9F-ADA1-FB1C90EC20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570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299-858C-4BE2-833C-142B517DB8F6}" type="datetimeFigureOut">
              <a:rPr lang="sk-SK" smtClean="0"/>
              <a:t>13. 9. 2020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A08C-00DA-4E9F-ADA1-FB1C90EC20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36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299-858C-4BE2-833C-142B517DB8F6}" type="datetimeFigureOut">
              <a:rPr lang="sk-SK" smtClean="0"/>
              <a:t>13. 9. 2020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A08C-00DA-4E9F-ADA1-FB1C90EC20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11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299-858C-4BE2-833C-142B517DB8F6}" type="datetimeFigureOut">
              <a:rPr lang="sk-SK" smtClean="0"/>
              <a:t>13. 9. 2020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A08C-00DA-4E9F-ADA1-FB1C90EC20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47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299-858C-4BE2-833C-142B517DB8F6}" type="datetimeFigureOut">
              <a:rPr lang="sk-SK" smtClean="0"/>
              <a:t>13. 9. 2020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A08C-00DA-4E9F-ADA1-FB1C90EC20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147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299-858C-4BE2-833C-142B517DB8F6}" type="datetimeFigureOut">
              <a:rPr lang="sk-SK" smtClean="0"/>
              <a:t>13. 9. 2020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A08C-00DA-4E9F-ADA1-FB1C90EC20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062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299-858C-4BE2-833C-142B517DB8F6}" type="datetimeFigureOut">
              <a:rPr lang="sk-SK" smtClean="0"/>
              <a:t>13. 9. 2020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A08C-00DA-4E9F-ADA1-FB1C90EC20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204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299-858C-4BE2-833C-142B517DB8F6}" type="datetimeFigureOut">
              <a:rPr lang="sk-SK" smtClean="0"/>
              <a:t>13. 9. 2020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A08C-00DA-4E9F-ADA1-FB1C90EC20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552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299-858C-4BE2-833C-142B517DB8F6}" type="datetimeFigureOut">
              <a:rPr lang="sk-SK" smtClean="0"/>
              <a:t>13. 9. 2020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A08C-00DA-4E9F-ADA1-FB1C90EC20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299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299-858C-4BE2-833C-142B517DB8F6}" type="datetimeFigureOut">
              <a:rPr lang="sk-SK" smtClean="0"/>
              <a:t>13. 9. 2020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A08C-00DA-4E9F-ADA1-FB1C90EC20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28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82299-858C-4BE2-833C-142B517DB8F6}" type="datetimeFigureOut">
              <a:rPr lang="sk-SK" smtClean="0"/>
              <a:t>13. 9. 2020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CA08C-00DA-4E9F-ADA1-FB1C90EC20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97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6499" y="114201"/>
            <a:ext cx="8458200" cy="2162671"/>
          </a:xfrm>
        </p:spPr>
        <p:txBody>
          <a:bodyPr>
            <a:noAutofit/>
          </a:bodyPr>
          <a:lstStyle/>
          <a:p>
            <a:r>
              <a:rPr lang="sk-SK" sz="7200" dirty="0" smtClean="0">
                <a:solidFill>
                  <a:srgbClr val="FF0066"/>
                </a:solidFill>
                <a:latin typeface="Algerian" pitchFamily="82" charset="0"/>
              </a:rPr>
              <a:t>Prvé dni </a:t>
            </a:r>
            <a:br>
              <a:rPr lang="sk-SK" sz="7200" dirty="0" smtClean="0">
                <a:solidFill>
                  <a:srgbClr val="FF0066"/>
                </a:solidFill>
                <a:latin typeface="Algerian" pitchFamily="82" charset="0"/>
              </a:rPr>
            </a:br>
            <a:r>
              <a:rPr lang="sk-SK" sz="7200" dirty="0" smtClean="0">
                <a:solidFill>
                  <a:srgbClr val="FF0066"/>
                </a:solidFill>
                <a:latin typeface="Algerian" pitchFamily="82" charset="0"/>
              </a:rPr>
              <a:t>v škôlke</a:t>
            </a:r>
            <a:endParaRPr lang="sk-SK" sz="7200" dirty="0">
              <a:solidFill>
                <a:srgbClr val="FF0066"/>
              </a:solidFill>
              <a:latin typeface="Algerian" pitchFamily="82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" y="3525934"/>
            <a:ext cx="2469605" cy="326174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65" y="3529413"/>
            <a:ext cx="1801179" cy="269503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5206353" cy="33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5383" cy="4857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27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50387" y="1662554"/>
            <a:ext cx="6408714" cy="360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1870" y="1718810"/>
            <a:ext cx="6336704" cy="35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6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3968" y="404664"/>
            <a:ext cx="4474840" cy="2376264"/>
          </a:xfrm>
        </p:spPr>
        <p:txBody>
          <a:bodyPr/>
          <a:lstStyle/>
          <a:p>
            <a:r>
              <a:rPr lang="sk-SK" dirty="0" smtClean="0">
                <a:solidFill>
                  <a:srgbClr val="FF0066"/>
                </a:solidFill>
                <a:latin typeface="Algerian" pitchFamily="82" charset="0"/>
              </a:rPr>
              <a:t>Naše prvé práce</a:t>
            </a:r>
            <a:endParaRPr lang="sk-SK" dirty="0">
              <a:solidFill>
                <a:srgbClr val="FF0066"/>
              </a:solidFill>
              <a:latin typeface="Algerian" pitchFamily="82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4820" y="1484332"/>
            <a:ext cx="6785517" cy="381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85" y="2541597"/>
            <a:ext cx="499255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9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5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lgerian" pitchFamily="82" charset="0"/>
              </a:rPr>
              <a:t>Hráme sa v pieskovisku</a:t>
            </a:r>
            <a:endParaRPr lang="sk-SK" dirty="0">
              <a:latin typeface="Algerian" pitchFamily="82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627797" cy="45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66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4741" y="1412776"/>
            <a:ext cx="8919259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36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8116" y="1655793"/>
            <a:ext cx="6359227" cy="366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34" y="260648"/>
            <a:ext cx="4808534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6834" y="3933056"/>
            <a:ext cx="4736526" cy="273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611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499783" cy="47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68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35383" cy="485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1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35383" cy="485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9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2601" y="1587963"/>
            <a:ext cx="627269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6842" y="1553709"/>
            <a:ext cx="6264697" cy="360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0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10</Words>
  <Application>Microsoft Office PowerPoint</Application>
  <PresentationFormat>Prezentácia na obrazovke (4:3)</PresentationFormat>
  <Paragraphs>4</Paragraphs>
  <Slides>12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Prvé dni  v škôlke</vt:lpstr>
      <vt:lpstr>Prezentácia programu PowerPoint</vt:lpstr>
      <vt:lpstr>Hráme sa v pieskovisku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Naše prvé práce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Prvé dni  v škôlke</dc:title>
  <dc:creator>jankookoky@centrum.sk</dc:creator>
  <cp:lastModifiedBy>jankookoky@centrum.sk</cp:lastModifiedBy>
  <cp:revision>7</cp:revision>
  <dcterms:created xsi:type="dcterms:W3CDTF">2020-09-13T10:12:17Z</dcterms:created>
  <dcterms:modified xsi:type="dcterms:W3CDTF">2020-09-13T13:02:11Z</dcterms:modified>
</cp:coreProperties>
</file>