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aSJwy79lAI" TargetMode="External"/><Relationship Id="rId7" Type="http://schemas.openxmlformats.org/officeDocument/2006/relationships/hyperlink" Target="https://www.youtube.com/watch?v=UsGip18INuo" TargetMode="External"/><Relationship Id="rId2" Type="http://schemas.openxmlformats.org/officeDocument/2006/relationships/hyperlink" Target="https://www.youtube.com/watch?v=gjYfGaEuTj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fYY14CIw2c" TargetMode="External"/><Relationship Id="rId5" Type="http://schemas.openxmlformats.org/officeDocument/2006/relationships/hyperlink" Target="https://www.youtube.com/watch?v=rm-_e0f8lHg" TargetMode="External"/><Relationship Id="rId4" Type="http://schemas.openxmlformats.org/officeDocument/2006/relationships/hyperlink" Target="https://www.youtube.com/watch?v=JKyN-1PFZ-M&amp;list=PLIM22C13XC_4ABoN9Mbn_wcSZxgC4fxDj&amp;index=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bVYcbFzYMc" TargetMode="External"/><Relationship Id="rId2" Type="http://schemas.openxmlformats.org/officeDocument/2006/relationships/hyperlink" Target="https://www.youtube.com/watch?v=nZ8DJa4Oc8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-bZTJzDp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87F67-093E-4B69-855C-C199D3C201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Slniečko a vtáčiky </a:t>
            </a:r>
          </a:p>
        </p:txBody>
      </p:sp>
    </p:spTree>
    <p:extLst>
      <p:ext uri="{BB962C8B-B14F-4D97-AF65-F5344CB8AC3E}">
        <p14:creationId xmlns:p14="http://schemas.microsoft.com/office/powerpoint/2010/main" val="3511910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CF954A-6BD3-481B-BE96-2FDB3725C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Stále vtáky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BC96E10-E7B7-4745-9FA0-A6D85DEEA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endParaRPr lang="sk-SK" dirty="0"/>
          </a:p>
          <a:p>
            <a:endParaRPr lang="sk-SK" dirty="0"/>
          </a:p>
          <a:p>
            <a:r>
              <a:rPr lang="sk-SK" dirty="0"/>
              <a:t>Vrabec – domy ľudí , stromy a hniezda iných vtákov (hniezdo – tráva , korienky a pierka). Je maličký , hnedej farby – bruško má sivé. Živí sa hmyzom , semienkami , zeleninou a pieskom.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AC192BC-7BC4-47C3-AE19-76B809AC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985" y="2015732"/>
            <a:ext cx="4789374" cy="38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65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4A5B9B5-F21E-43BA-B9CE-D40B38CC1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25" y="317250"/>
            <a:ext cx="3747689" cy="2810767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9E40DE5-423E-410C-B8BD-9A174899F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015" y="317250"/>
            <a:ext cx="3978571" cy="2983929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324CA45-C930-429C-8B13-EA2B26049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811" y="2615269"/>
            <a:ext cx="49434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48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E4C728-1004-4FA8-8F9E-67D92E5D5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endParaRPr lang="sk-SK" dirty="0"/>
          </a:p>
          <a:p>
            <a:endParaRPr lang="sk-SK" dirty="0"/>
          </a:p>
          <a:p>
            <a:r>
              <a:rPr lang="sk-SK" dirty="0"/>
              <a:t>Sýkorka – stromy , domy ľudí (hniezdo-mach, tráva a pierka). Je pekne sfarbená – modré telo, čierna hlavička a žlté bruško. Živí sa hmyzom, húsenicami , ovocím a semienkami.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5D27F13-94EB-4365-9FB7-DD09101DE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081" y="2015732"/>
            <a:ext cx="3691156" cy="366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77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0243726-243E-4953-8B5B-1F0642EAC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48" y="73264"/>
            <a:ext cx="3529766" cy="3525613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EC2BE8B-4533-40D5-A52F-6C5388337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241" y="73264"/>
            <a:ext cx="4276987" cy="320774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32672397-461D-4E12-AB5C-CD9F8A716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211" y="3598877"/>
            <a:ext cx="3831720" cy="201933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753861CA-B86B-4714-8CBF-AA384D8EF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555" y="2226849"/>
            <a:ext cx="3772249" cy="225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51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82637B9-B06E-4A3C-966C-F8FD9E01C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endParaRPr lang="sk-SK" dirty="0"/>
          </a:p>
          <a:p>
            <a:endParaRPr lang="sk-SK" dirty="0"/>
          </a:p>
          <a:p>
            <a:r>
              <a:rPr lang="sk-SK" dirty="0"/>
              <a:t>Sova – stromy, komíny , hniezda iných vtákov , skaly. Môže byť hnedej aj sivej farby. Živia sa hmyzom , myškami a zajacmi. Sú to dravce (ohnuté pazúre).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3C172E7-1E32-47BC-9DAD-D9608D2DF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047" y="2015732"/>
            <a:ext cx="3067575" cy="381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37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CA7D3EF-D717-44E2-9018-6DEE91BE9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047" y="61489"/>
            <a:ext cx="2553975" cy="3625335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0486A0A-4A5F-4F3C-8DAD-53DF70538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813" y="3686824"/>
            <a:ext cx="4096187" cy="239394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FBEBBE1F-A122-42E3-ADED-EAE1F0FB8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504" y="152050"/>
            <a:ext cx="4096187" cy="327695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463E921-0258-4298-BB59-DD1F13F9D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148" y="61489"/>
            <a:ext cx="2616492" cy="3171176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064CE906-60D5-4D00-8E74-C1C2BFD931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7443" y="2293143"/>
            <a:ext cx="2523508" cy="378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77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8C40D0-BB4B-47DA-B242-DB2E8C3A4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endParaRPr lang="sk-SK" dirty="0"/>
          </a:p>
          <a:p>
            <a:r>
              <a:rPr lang="sk-SK" dirty="0"/>
              <a:t>Ďateľ – hniezdo si robí v diere stromu , ktorú si sám urobí svojim zobákom. Vrch tela je čiernej farby , krídla má pásikavé, pod chvostom a hlavičku má červenú. Živí sa hmyzom a semienkami.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D817284-690B-42A1-A978-53F06ABDA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694" y="1931564"/>
            <a:ext cx="3246539" cy="406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9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5107983-AA13-4611-9DB9-3971D3D94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640" y="673887"/>
            <a:ext cx="2982280" cy="4468564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3E3E29E-6DD0-4A71-9882-98EE184FA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483" y="151002"/>
            <a:ext cx="4649598" cy="3099732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3C1BCDF-9C04-4EDC-8936-73FD9442B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484" y="3347208"/>
            <a:ext cx="4649597" cy="25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4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8CBE77-5F1C-47C2-9695-FBC386CD9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endParaRPr lang="sk-SK" dirty="0"/>
          </a:p>
          <a:p>
            <a:r>
              <a:rPr lang="sk-SK" dirty="0"/>
              <a:t>Orol – hniezdo si robí na stromoch a skalách ( konáre a lístie ). Je hnedej farby , zobák má žlto-sivý , krídla a chvost miestami biele , veľké pazúre má žlté. Živí sa myškami , zajacmi , škrečkami... Je to dravec.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F8F9AA4-B205-4E0A-B8C3-DED6AF99C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32" y="2138959"/>
            <a:ext cx="4991078" cy="33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776CED8-C1EE-421D-9251-66A0E3DC9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66" y="161798"/>
            <a:ext cx="3810000" cy="2510790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B779D85-4CC7-4471-83DE-88943D8B2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4" y="3008110"/>
            <a:ext cx="4077049" cy="2719392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B674DCF-A5B9-49B6-A264-E94CC5B01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245" y="100896"/>
            <a:ext cx="5066654" cy="3246253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9084AE99-78E5-44F9-AC59-EA155B29B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510852"/>
            <a:ext cx="4314738" cy="25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6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7F733-992D-4477-9EC0-D2598CBB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Sťahovavé a stále vtáky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849ECC89-FB96-44F8-B658-626328657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dirty="0"/>
              <a:t>Sťahovavé – odlietajú na zimu do teplých krajín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k-SK" dirty="0"/>
              <a:t>(bocian , lastovička , kukučka)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dirty="0"/>
              <a:t>Stále – ostávajú u nás aj počas zimy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k-SK" dirty="0"/>
              <a:t>(vrabec , sýkorka , sova , ďateľ , orol)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dirty="0"/>
              <a:t>Povrch tela – perie (teplota , maskovanie , písanie)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k-SK" dirty="0"/>
              <a:t>Lietanie – perie , krídla a ľahké kosti 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DE048566-A32D-4EF8-8399-499CC4FAF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764" y="2301867"/>
            <a:ext cx="1918894" cy="2878342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939505C8-CFC9-4B46-892C-164CD43F2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654" y="2105637"/>
            <a:ext cx="2906371" cy="344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60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6780A03-7162-4E21-AD3A-4B2541C5B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https://www.youtube.com/watch?v=gjYfGaEuTjQ</a:t>
            </a:r>
            <a:r>
              <a:rPr lang="sk-SK" dirty="0"/>
              <a:t> – vrabec</a:t>
            </a:r>
          </a:p>
          <a:p>
            <a:r>
              <a:rPr lang="sk-SK" dirty="0">
                <a:hlinkClick r:id="rId3"/>
              </a:rPr>
              <a:t>https://www.youtube.com/watch?v=DaSJwy79lAI</a:t>
            </a:r>
            <a:r>
              <a:rPr lang="sk-SK" dirty="0"/>
              <a:t> – sýkorka</a:t>
            </a:r>
          </a:p>
          <a:p>
            <a:r>
              <a:rPr lang="sk-SK" dirty="0">
                <a:hlinkClick r:id="rId4"/>
              </a:rPr>
              <a:t>https://www.youtube.com/watch?v=JKyN-1PFZ-M&amp;list=PLIM22C13XC_4ABoN9Mbn_wcSZxgC4fxDj&amp;index=2</a:t>
            </a:r>
            <a:r>
              <a:rPr lang="sk-SK" dirty="0"/>
              <a:t> – sova</a:t>
            </a:r>
          </a:p>
          <a:p>
            <a:r>
              <a:rPr lang="sk-SK" dirty="0">
                <a:hlinkClick r:id="rId5"/>
              </a:rPr>
              <a:t>https://www.youtube.com/watch?v=rm-_e0f8lHg</a:t>
            </a:r>
            <a:r>
              <a:rPr lang="sk-SK" dirty="0"/>
              <a:t> – ďateľ</a:t>
            </a:r>
          </a:p>
          <a:p>
            <a:r>
              <a:rPr lang="sk-SK" dirty="0">
                <a:hlinkClick r:id="rId6"/>
              </a:rPr>
              <a:t>https://www.youtube.com/watch?v=lfYY14CIw2c</a:t>
            </a:r>
            <a:r>
              <a:rPr lang="sk-SK" dirty="0"/>
              <a:t> – orol</a:t>
            </a:r>
          </a:p>
          <a:p>
            <a:r>
              <a:rPr lang="sk-SK" dirty="0">
                <a:hlinkClick r:id="rId7"/>
              </a:rPr>
              <a:t>https://www.youtube.com/watch?v=UsGip18INuo</a:t>
            </a:r>
            <a:r>
              <a:rPr lang="sk-SK" dirty="0"/>
              <a:t> </a:t>
            </a:r>
            <a:r>
              <a:rPr lang="sk-SK"/>
              <a:t>- rozprávka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6252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81BA1-C644-49F1-B27F-05B44D1C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Sťahovavé vtáky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3DDE4F-7333-48B5-8FEE-97D31680B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lvl="1">
              <a:lnSpc>
                <a:spcPct val="100000"/>
              </a:lnSpc>
            </a:pPr>
            <a:endParaRPr lang="sk-SK" dirty="0"/>
          </a:p>
          <a:p>
            <a:pPr lvl="1">
              <a:lnSpc>
                <a:spcPct val="100000"/>
              </a:lnSpc>
            </a:pPr>
            <a:endParaRPr lang="sk-SK" dirty="0"/>
          </a:p>
          <a:p>
            <a:pPr lvl="1">
              <a:lnSpc>
                <a:spcPct val="100000"/>
              </a:lnSpc>
            </a:pPr>
            <a:r>
              <a:rPr lang="sk-SK" sz="2000" dirty="0"/>
              <a:t>Bocian – strechy , komíny , stĺpy , stromy (hniezda z konárov) , biela a čierna farba pierok a červený zobák aj nohy. Živia sa hmyzom , obojživelníky , plazy , malé cicavce.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1529D81-0907-4B89-A6C3-82BBE3813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084" y="2015732"/>
            <a:ext cx="2830320" cy="37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42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D13D209-EF5E-4AB0-A386-CA4190150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875" y="791821"/>
            <a:ext cx="3438139" cy="3449638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8318A9B-49FB-4D4D-9524-FAE22653B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49" y="68271"/>
            <a:ext cx="4381500" cy="292417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BEE3B062-2788-4021-ABEC-39ECA9319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78" y="3131922"/>
            <a:ext cx="3967643" cy="2770737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9ED47798-D8B3-492D-B334-E91369857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984" y="1082464"/>
            <a:ext cx="3037809" cy="42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99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5D6C62-8C15-41B6-A493-60A863E8C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endParaRPr lang="sk-SK" dirty="0"/>
          </a:p>
          <a:p>
            <a:endParaRPr lang="sk-SK" dirty="0"/>
          </a:p>
          <a:p>
            <a:r>
              <a:rPr lang="sk-SK" dirty="0"/>
              <a:t>Lastovička – domy ľudí (hniezdo – miska , hlina a slama) , čierna farba , na brušku biela , chvost má tvar vidlice , živia sa hmyzom – komáre , muchy (chytajú počas lietania). 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FC927D3-63C4-4CD9-8267-81B8BB14C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358" y="2015732"/>
            <a:ext cx="4708496" cy="376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4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1C5EC36-A843-4264-9B7C-2E83E9B20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6733" y="1613454"/>
            <a:ext cx="2164647" cy="3449638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27F6A7C-A56B-4377-9CD7-BB46B7AE2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98" y="95046"/>
            <a:ext cx="5206534" cy="3510212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CC68698-531E-4C6F-8729-6FC9164FE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874" y="2562900"/>
            <a:ext cx="3978216" cy="284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24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7E7807-B261-4A39-8524-C623A282D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endParaRPr lang="sk-SK" dirty="0"/>
          </a:p>
          <a:p>
            <a:endParaRPr lang="sk-SK" dirty="0"/>
          </a:p>
          <a:p>
            <a:r>
              <a:rPr lang="sk-SK" dirty="0"/>
              <a:t>Kukučka – nestavia si hniezda a vajíčka znáša do cudzích hniezd , o mláďatá sa nestará. Je sivej farby a bruško má pásikavé.  Živí sa hmyzom – chlpaté húsenice.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D39BFDF-E237-47C0-A69F-459B05255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280" y="2141489"/>
            <a:ext cx="5086525" cy="356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6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12CF83A-7B8A-4795-BF3F-8773CBA76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777" y="279586"/>
            <a:ext cx="4142391" cy="2648171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E784E80-DE82-4CF3-8A26-1F99AACE0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619" y="3131672"/>
            <a:ext cx="4142391" cy="276159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E19475E6-CD37-4639-A31D-8E40D981B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831" y="1015067"/>
            <a:ext cx="5464117" cy="398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69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2B560B2-4411-4225-A71F-E99CE3DB6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https://www.youtube.com/watch?v=nZ8DJa4Oc8w</a:t>
            </a:r>
            <a:r>
              <a:rPr lang="sk-SK" dirty="0"/>
              <a:t> – bocian</a:t>
            </a:r>
          </a:p>
          <a:p>
            <a:r>
              <a:rPr lang="sk-SK" dirty="0">
                <a:hlinkClick r:id="rId3"/>
              </a:rPr>
              <a:t>https://www.youtube.com/watch?v=NbVYcbFzYMc</a:t>
            </a:r>
            <a:r>
              <a:rPr lang="sk-SK" dirty="0"/>
              <a:t> – lastovička</a:t>
            </a:r>
          </a:p>
          <a:p>
            <a:r>
              <a:rPr lang="sk-SK" dirty="0">
                <a:hlinkClick r:id="rId4"/>
              </a:rPr>
              <a:t>https://www.youtube.com/watch?v=h-bZTJzDp90</a:t>
            </a:r>
            <a:r>
              <a:rPr lang="sk-SK" dirty="0"/>
              <a:t> - kukučka</a:t>
            </a:r>
          </a:p>
        </p:txBody>
      </p:sp>
    </p:spTree>
    <p:extLst>
      <p:ext uri="{BB962C8B-B14F-4D97-AF65-F5344CB8AC3E}">
        <p14:creationId xmlns:p14="http://schemas.microsoft.com/office/powerpoint/2010/main" val="465673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é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139</TotalTime>
  <Words>513</Words>
  <Application>Microsoft Office PowerPoint</Application>
  <PresentationFormat>Širokouhlá</PresentationFormat>
  <Paragraphs>41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Galéria</vt:lpstr>
      <vt:lpstr>Slniečko a vtáčiky </vt:lpstr>
      <vt:lpstr>Sťahovavé a stále vtáky</vt:lpstr>
      <vt:lpstr>Sťahovavé vtáky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Stále vtáky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Slniečko a vtáčiky</dc:title>
  <dc:creator>Tomáš Jászai</dc:creator>
  <cp:lastModifiedBy>Tomáš Jászai</cp:lastModifiedBy>
  <cp:revision>16</cp:revision>
  <dcterms:created xsi:type="dcterms:W3CDTF">2018-04-07T17:15:14Z</dcterms:created>
  <dcterms:modified xsi:type="dcterms:W3CDTF">2018-04-07T19:56:12Z</dcterms:modified>
</cp:coreProperties>
</file>